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C3E18C-3301-4F80-B699-B6042916A01B}" type="datetimeFigureOut">
              <a:rPr lang="el-GR" smtClean="0"/>
              <a:t>15/3/2018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75940-21D8-4E12-AFAA-C262D6B67911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C3E18C-3301-4F80-B699-B6042916A01B}" type="datetimeFigureOut">
              <a:rPr lang="el-GR" smtClean="0"/>
              <a:t>15/3/2018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75940-21D8-4E12-AFAA-C262D6B6791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C3E18C-3301-4F80-B699-B6042916A01B}" type="datetimeFigureOut">
              <a:rPr lang="el-GR" smtClean="0"/>
              <a:t>15/3/2018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75940-21D8-4E12-AFAA-C262D6B6791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C3E18C-3301-4F80-B699-B6042916A01B}" type="datetimeFigureOut">
              <a:rPr lang="el-GR" smtClean="0"/>
              <a:t>15/3/2018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75940-21D8-4E12-AFAA-C262D6B6791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C3E18C-3301-4F80-B699-B6042916A01B}" type="datetimeFigureOut">
              <a:rPr lang="el-GR" smtClean="0"/>
              <a:t>15/3/2018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75940-21D8-4E12-AFAA-C262D6B67911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C3E18C-3301-4F80-B699-B6042916A01B}" type="datetimeFigureOut">
              <a:rPr lang="el-GR" smtClean="0"/>
              <a:t>15/3/2018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75940-21D8-4E12-AFAA-C262D6B6791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C3E18C-3301-4F80-B699-B6042916A01B}" type="datetimeFigureOut">
              <a:rPr lang="el-GR" smtClean="0"/>
              <a:t>15/3/2018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75940-21D8-4E12-AFAA-C262D6B6791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C3E18C-3301-4F80-B699-B6042916A01B}" type="datetimeFigureOut">
              <a:rPr lang="el-GR" smtClean="0"/>
              <a:t>15/3/2018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75940-21D8-4E12-AFAA-C262D6B6791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C3E18C-3301-4F80-B699-B6042916A01B}" type="datetimeFigureOut">
              <a:rPr lang="el-GR" smtClean="0"/>
              <a:t>15/3/2018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75940-21D8-4E12-AFAA-C262D6B67911}" type="slidenum">
              <a:rPr lang="el-GR" smtClean="0"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C3E18C-3301-4F80-B699-B6042916A01B}" type="datetimeFigureOut">
              <a:rPr lang="el-GR" smtClean="0"/>
              <a:t>15/3/2018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75940-21D8-4E12-AFAA-C262D6B6791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C3E18C-3301-4F80-B699-B6042916A01B}" type="datetimeFigureOut">
              <a:rPr lang="el-GR" smtClean="0"/>
              <a:t>15/3/2018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75940-21D8-4E12-AFAA-C262D6B67911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3C3E18C-3301-4F80-B699-B6042916A01B}" type="datetimeFigureOut">
              <a:rPr lang="el-GR" smtClean="0"/>
              <a:t>15/3/2018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875940-21D8-4E12-AFAA-C262D6B67911}" type="slidenum">
              <a:rPr lang="el-GR" smtClean="0"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</a:t>
            </a:r>
            <a:r>
              <a:rPr lang="el-GR" dirty="0" smtClean="0"/>
              <a:t>ΕΠΑΛ </a:t>
            </a:r>
            <a:r>
              <a:rPr lang="el-GR" dirty="0"/>
              <a:t>ΕΠΑΝΟΜΗΣ </a:t>
            </a:r>
            <a:br>
              <a:rPr lang="el-GR" dirty="0"/>
            </a:br>
            <a:r>
              <a:rPr lang="el-GR" dirty="0"/>
              <a:t>ΠΕΡΙΒΑΛΛΟΝΤΙΚΟ ΠΡΟΓΡΑΜΜΑ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el-GR" dirty="0"/>
              <a:t>ΣΧΟΛΙΚΟ ΕΤΟΣ 2017- 2018</a:t>
            </a:r>
          </a:p>
          <a:p>
            <a:pPr algn="ctr"/>
            <a:endParaRPr lang="el-GR" dirty="0"/>
          </a:p>
          <a:p>
            <a:pPr marL="82296" indent="0" algn="ctr">
              <a:buNone/>
            </a:pPr>
            <a:r>
              <a:rPr lang="el-GR" dirty="0"/>
              <a:t> </a:t>
            </a:r>
            <a:r>
              <a:rPr lang="el-GR" b="1" dirty="0"/>
              <a:t>«ΤΟ ΔΑΚΡΥ ΤΟΥ ΣΧΟΙΝΟΥ: ΜΑΣΤΙΧΑ ΧΙΟΥ ΘΕΡΑΠΕΥΤΙΚΕΣ ΙΔΙΟΤΗΤΕΣ ΚΑΙ ΧΡΗΣΕΙΣ»</a:t>
            </a:r>
          </a:p>
          <a:p>
            <a:pPr algn="ctr"/>
            <a:endParaRPr lang="el-GR" dirty="0"/>
          </a:p>
          <a:p>
            <a:pPr marL="82296" indent="0" algn="ctr">
              <a:buNone/>
            </a:pPr>
            <a:r>
              <a:rPr lang="el-GR" dirty="0"/>
              <a:t>ΥΠΕΥΘΥΝΕΣ ΚΑΘΗΓΗΤΡΙΕΣ:</a:t>
            </a:r>
          </a:p>
          <a:p>
            <a:pPr marL="82296" indent="0" algn="ctr">
              <a:buNone/>
            </a:pPr>
            <a:r>
              <a:rPr lang="el-GR" dirty="0"/>
              <a:t>ΤΣΟΥΓΚΑ ΠΑΝΑΓΙΩΤΑ – ΚΑΡΓΟΠΟΥΛΟΥ ΟΛΥΜΠΙΑ – ΚΑΜΠΟΥΡΙΔΟΥ ΔΕΣΠΟΙΝΑ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97738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ΣΗΜΕΡΑ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παραγωγή της μαστίχας συνεχίζει να είναι το βασικό της εξαγώγιμο προϊόν.</a:t>
            </a:r>
          </a:p>
          <a:p>
            <a:r>
              <a:rPr lang="el-GR" dirty="0" smtClean="0"/>
              <a:t>Μεταποίηση – επεξεργασία μαστίχας και παραγωγή νέων προϊόντων.</a:t>
            </a:r>
          </a:p>
          <a:p>
            <a:r>
              <a:rPr lang="el-GR" dirty="0" smtClean="0"/>
              <a:t>Στόχος η προστασία και ενασχόληση νέων ανθρώπων με το μοναδικό σε είδος προϊόν της χώρας μας.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ΜΑΣΤΙΧΑ ΧΙΟΥ</a:t>
            </a:r>
            <a:endParaRPr lang="el-GR" dirty="0"/>
          </a:p>
        </p:txBody>
      </p:sp>
      <p:pic>
        <p:nvPicPr>
          <p:cNvPr id="4" name="3 - Θέση περιεχομένου" descr="images (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428736"/>
            <a:ext cx="1563095" cy="2357454"/>
          </a:xfrm>
        </p:spPr>
      </p:pic>
      <p:pic>
        <p:nvPicPr>
          <p:cNvPr id="5" name="4 - Εικόνα" descr="images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1285860"/>
            <a:ext cx="1847850" cy="2466975"/>
          </a:xfrm>
          <a:prstGeom prst="rect">
            <a:avLst/>
          </a:prstGeom>
        </p:spPr>
      </p:pic>
      <p:pic>
        <p:nvPicPr>
          <p:cNvPr id="6" name="5 - Εικόνα" descr="images (10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984" y="3929066"/>
            <a:ext cx="1847850" cy="2466975"/>
          </a:xfrm>
          <a:prstGeom prst="rect">
            <a:avLst/>
          </a:prstGeom>
        </p:spPr>
      </p:pic>
      <p:pic>
        <p:nvPicPr>
          <p:cNvPr id="7" name="6 - Εικόνα" descr="images (9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3570" y="1785926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0"/>
            <a:ext cx="81724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489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Εικόνα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3974" y="3357562"/>
            <a:ext cx="3689926" cy="2571767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Η ΜΑΣΤΙΧΑ ΧΙΟΥ ΚΑΙ Η ΙΣΤΟΡΙΑ ΤΗΣ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ΧΡΙΣΤΙΝΑ ΤΑΤΑΝΑΡΗ</a:t>
            </a:r>
          </a:p>
          <a:p>
            <a:r>
              <a:rPr lang="el-GR" dirty="0" smtClean="0"/>
              <a:t>ΠΑΠΑΔΗΜΟΠΟΥΛΟΥ ΒΕΡΑ</a:t>
            </a:r>
          </a:p>
          <a:p>
            <a:r>
              <a:rPr lang="el-GR" dirty="0" smtClean="0"/>
              <a:t>ΣΟΦΙΑ ΜΑΝΟΠΟΥΛΟΥ</a:t>
            </a:r>
          </a:p>
          <a:p>
            <a:r>
              <a:rPr lang="el-GR" dirty="0" smtClean="0"/>
              <a:t>ΣΕΡΑΦΕΙΜ ΑΡΓΥΡΗ</a:t>
            </a:r>
          </a:p>
          <a:p>
            <a:r>
              <a:rPr lang="el-GR" dirty="0" smtClean="0"/>
              <a:t>ΧΑΤΖΗΓΕΩΡΓΙΟΥ ΖΩΗ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ΑΡΧΑΙΟΤΗΤΑ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Την μαστίχα Χίου αναφέρουν στα έργα τους:</a:t>
            </a:r>
          </a:p>
          <a:p>
            <a:pPr>
              <a:buNone/>
            </a:pPr>
            <a:r>
              <a:rPr lang="el-GR" dirty="0" smtClean="0"/>
              <a:t>Ηρόδοτος</a:t>
            </a:r>
          </a:p>
          <a:p>
            <a:pPr>
              <a:buNone/>
            </a:pPr>
            <a:r>
              <a:rPr lang="el-GR" dirty="0" smtClean="0"/>
              <a:t>Ιπποκράτης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 smtClean="0"/>
              <a:t>Εξαγωγές της μαστίχας γινόταν στην:</a:t>
            </a:r>
          </a:p>
          <a:p>
            <a:pPr>
              <a:buNone/>
            </a:pPr>
            <a:r>
              <a:rPr lang="el-GR" dirty="0" smtClean="0"/>
              <a:t>Αίγυπτο</a:t>
            </a:r>
          </a:p>
          <a:p>
            <a:pPr>
              <a:buNone/>
            </a:pPr>
            <a:r>
              <a:rPr lang="el-GR" dirty="0"/>
              <a:t>Α</a:t>
            </a:r>
            <a:r>
              <a:rPr lang="el-GR" dirty="0" smtClean="0"/>
              <a:t>ραβία</a:t>
            </a:r>
            <a:endParaRPr lang="el-GR" dirty="0"/>
          </a:p>
        </p:txBody>
      </p:sp>
      <p:pic>
        <p:nvPicPr>
          <p:cNvPr id="4" name="3 - Εικόνα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176" y="2060848"/>
            <a:ext cx="1466847" cy="22764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ΡΩΜΑΙΚΗ ΑΥΤΟΚΡΑΤΟΡΙΑ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αυτοκράτορας Ηλιογάβαλος αναφέρει την ποικιλία κρασιού  «Μαστίχα και </a:t>
            </a:r>
            <a:r>
              <a:rPr lang="el-GR" dirty="0" err="1" smtClean="0"/>
              <a:t>οίνον</a:t>
            </a:r>
            <a:r>
              <a:rPr lang="el-GR" dirty="0" smtClean="0"/>
              <a:t>»</a:t>
            </a:r>
          </a:p>
          <a:p>
            <a:r>
              <a:rPr lang="el-GR" dirty="0" smtClean="0"/>
              <a:t>Χρησιμοποιούνταν οδοντογλυφίδες από ξύλο μαστιχόδεντρου ως λευκαντικού για τα δόντια.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1500174"/>
            <a:ext cx="7286676" cy="4572032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ΒΥΖΑΝΤΙΟ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r>
              <a:rPr lang="el-GR" sz="5400" dirty="0" smtClean="0"/>
              <a:t>Το μεγαλύτερο εξαγώγιμο προϊόν στην Ευρώπη και Ασία.</a:t>
            </a:r>
            <a:endParaRPr lang="el-G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ΓΕΝΟΒΑΖΙΚΗ ΚΥΡΙΑΡΧΙΑ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1346-1560 : </a:t>
            </a:r>
            <a:r>
              <a:rPr lang="el-GR" sz="4400" dirty="0"/>
              <a:t>Σ</a:t>
            </a:r>
            <a:r>
              <a:rPr lang="el-GR" sz="4400" dirty="0" smtClean="0"/>
              <a:t>υστηματοποίηση </a:t>
            </a:r>
            <a:r>
              <a:rPr lang="el-GR" sz="4400" dirty="0" smtClean="0"/>
              <a:t>εμπορίου μαστίχας</a:t>
            </a:r>
          </a:p>
          <a:p>
            <a:r>
              <a:rPr lang="el-GR" sz="4400" dirty="0" smtClean="0"/>
              <a:t>Μαστιχοχώρια: αυτοδιοικούμενες περιοχές.</a:t>
            </a:r>
            <a:endParaRPr lang="el-GR" sz="4400" dirty="0"/>
          </a:p>
        </p:txBody>
      </p:sp>
      <p:pic>
        <p:nvPicPr>
          <p:cNvPr id="4" name="3 - Εικόνα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9500" y="4929199"/>
            <a:ext cx="2517215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ΟΘΩΜΑΝΙΚΗ ΚΥΡΙΑΡΧΙΑ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καλύτερες ποιότητες στέλνονταν στο χαρέμι του σουλτάνου.</a:t>
            </a:r>
          </a:p>
          <a:p>
            <a:r>
              <a:rPr lang="el-GR" dirty="0" smtClean="0"/>
              <a:t>Υποβρύχιο με μαστίχα , το επίσημο κέρασμα του Πατριαρχείου.</a:t>
            </a:r>
            <a:endParaRPr lang="el-GR" dirty="0"/>
          </a:p>
        </p:txBody>
      </p:sp>
      <p:pic>
        <p:nvPicPr>
          <p:cNvPr id="4" name="3 - Εικόνα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4000504"/>
            <a:ext cx="4500594" cy="20812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ΜΑΣΤΙΧΟΧΩΡΙΑ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Άγιος </a:t>
            </a:r>
            <a:r>
              <a:rPr lang="el-GR" dirty="0" smtClean="0"/>
              <a:t>Γεώργιος</a:t>
            </a:r>
          </a:p>
          <a:p>
            <a:r>
              <a:rPr lang="el-GR" dirty="0" err="1" smtClean="0"/>
              <a:t>Ελάτα</a:t>
            </a:r>
            <a:endParaRPr lang="el-GR" dirty="0" smtClean="0"/>
          </a:p>
          <a:p>
            <a:r>
              <a:rPr lang="el-GR" dirty="0" err="1" smtClean="0"/>
              <a:t>Θολοπάτι</a:t>
            </a:r>
            <a:endParaRPr lang="el-GR" dirty="0" smtClean="0"/>
          </a:p>
          <a:p>
            <a:r>
              <a:rPr lang="el-GR" dirty="0" err="1" smtClean="0"/>
              <a:t>Θυμιανά</a:t>
            </a:r>
            <a:endParaRPr lang="el-GR" dirty="0" smtClean="0"/>
          </a:p>
          <a:p>
            <a:r>
              <a:rPr lang="el-GR" dirty="0" smtClean="0"/>
              <a:t>Καλαμωτή</a:t>
            </a:r>
          </a:p>
          <a:p>
            <a:r>
              <a:rPr lang="el-GR" dirty="0" err="1" smtClean="0"/>
              <a:t>Καλλιμασία</a:t>
            </a:r>
            <a:endParaRPr lang="el-GR" dirty="0" smtClean="0"/>
          </a:p>
          <a:p>
            <a:r>
              <a:rPr lang="el-GR" dirty="0" smtClean="0"/>
              <a:t>Καταρράκτης</a:t>
            </a:r>
          </a:p>
          <a:p>
            <a:r>
              <a:rPr lang="el-GR" dirty="0" err="1" smtClean="0"/>
              <a:t>Λιθί</a:t>
            </a:r>
            <a:endParaRPr lang="el-GR" dirty="0"/>
          </a:p>
        </p:txBody>
      </p:sp>
      <p:pic>
        <p:nvPicPr>
          <p:cNvPr id="4" name="3 - Εικόνα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1785926"/>
            <a:ext cx="2857500" cy="3929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ΜΑΣΤΙΧΟΧΩΡΙΑ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Μεστά</a:t>
            </a:r>
          </a:p>
          <a:p>
            <a:r>
              <a:rPr lang="el-GR" sz="2800" dirty="0" smtClean="0"/>
              <a:t>Μυρμήγκι</a:t>
            </a:r>
          </a:p>
          <a:p>
            <a:r>
              <a:rPr lang="el-GR" sz="2800" dirty="0" err="1" smtClean="0"/>
              <a:t>Νένητα</a:t>
            </a:r>
            <a:endParaRPr lang="el-GR" sz="2800" dirty="0" smtClean="0"/>
          </a:p>
          <a:p>
            <a:r>
              <a:rPr lang="el-GR" sz="2800" dirty="0" err="1" smtClean="0"/>
              <a:t>Νεχώρι</a:t>
            </a:r>
            <a:endParaRPr lang="el-GR" sz="2800" dirty="0" smtClean="0"/>
          </a:p>
          <a:p>
            <a:r>
              <a:rPr lang="el-GR" sz="2800" dirty="0" err="1" smtClean="0"/>
              <a:t>Ολύμποι</a:t>
            </a:r>
            <a:endParaRPr lang="el-GR" sz="2800" dirty="0" smtClean="0"/>
          </a:p>
          <a:p>
            <a:r>
              <a:rPr lang="el-GR" sz="2800" dirty="0" smtClean="0"/>
              <a:t>Πυργί</a:t>
            </a:r>
          </a:p>
          <a:p>
            <a:r>
              <a:rPr lang="el-GR" sz="2800" dirty="0" smtClean="0"/>
              <a:t>Παγίδα</a:t>
            </a:r>
          </a:p>
          <a:p>
            <a:r>
              <a:rPr lang="el-GR" sz="2800" dirty="0" smtClean="0"/>
              <a:t>Πατρικά</a:t>
            </a:r>
          </a:p>
          <a:p>
            <a:r>
              <a:rPr lang="el-GR" sz="2800" dirty="0" err="1" smtClean="0"/>
              <a:t>Φλάτσια</a:t>
            </a:r>
            <a:endParaRPr lang="el-GR" sz="2800" dirty="0" smtClean="0"/>
          </a:p>
          <a:p>
            <a:endParaRPr lang="el-GR" dirty="0"/>
          </a:p>
        </p:txBody>
      </p:sp>
      <p:pic>
        <p:nvPicPr>
          <p:cNvPr id="4" name="3 - Εικόνα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2667000"/>
            <a:ext cx="4000528" cy="2762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</TotalTime>
  <Words>200</Words>
  <Application>Microsoft Office PowerPoint</Application>
  <PresentationFormat>Προβολή στην οθόνη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Ηλιοστάσιο</vt:lpstr>
      <vt:lpstr>          ΕΠΑΛ ΕΠΑΝΟΜΗΣ  ΠΕΡΙΒΑΛΛΟΝΤΙΚΟ ΠΡΟΓΡΑΜΜΑ </vt:lpstr>
      <vt:lpstr>Η ΜΑΣΤΙΧΑ ΧΙΟΥ ΚΑΙ Η ΙΣΤΟΡΙΑ ΤΗΣ</vt:lpstr>
      <vt:lpstr>ΑΡΧΑΙΟΤΗΤΑ</vt:lpstr>
      <vt:lpstr>ΡΩΜΑΙΚΗ ΑΥΤΟΚΡΑΤΟΡΙΑ</vt:lpstr>
      <vt:lpstr>ΒΥΖΑΝΤΙΟ</vt:lpstr>
      <vt:lpstr>ΓΕΝΟΒΑΖΙΚΗ ΚΥΡΙΑΡΧΙΑ</vt:lpstr>
      <vt:lpstr>ΟΘΩΜΑΝΙΚΗ ΚΥΡΙΑΡΧΙΑ</vt:lpstr>
      <vt:lpstr>ΜΑΣΤΙΧΟΧΩΡΙΑ</vt:lpstr>
      <vt:lpstr>ΜΑΣΤΙΧΟΧΩΡΙΑ</vt:lpstr>
      <vt:lpstr>ΣΗΜΕΡΑ</vt:lpstr>
      <vt:lpstr>ΜΑΣΤΙΧΑ ΧΙΟΥ</vt:lpstr>
      <vt:lpstr>Παρουσίαση του PowerPoint</vt:lpstr>
    </vt:vector>
  </TitlesOfParts>
  <Company>DELLNBX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ΜΑΣΤΙΧΑ ΧΙΟΥ ΚΑΙ Η ΙΣΤΟΡΙΑ ΤΗΣ</dc:title>
  <dc:creator>ΟΛΥΜΠΙΑ</dc:creator>
  <cp:lastModifiedBy>PANAGIOTA</cp:lastModifiedBy>
  <cp:revision>2</cp:revision>
  <dcterms:created xsi:type="dcterms:W3CDTF">2018-01-17T18:31:05Z</dcterms:created>
  <dcterms:modified xsi:type="dcterms:W3CDTF">2018-03-15T17:24:11Z</dcterms:modified>
</cp:coreProperties>
</file>